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255E-AFDB-4A73-884B-A8632F542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3FC5C-5DA7-4FB6-B293-4F584453A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F5289-5C55-40A6-A8C1-88CD1A34F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A5D6B-CDB1-4E89-B5D1-CB82EE19B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0B7ED-61A6-42B3-8C44-6AEACB6B6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15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4D63F-459C-434B-BF19-9FE448574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0CF2CD-FD4E-4534-AF3D-C969492B1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47547-49CC-4FDB-AA3A-30D81132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C2F4A-B22A-4175-A581-5161739DA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94464-EC2D-4AA0-B090-1CCF72ECB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2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43E646-04C9-403E-B4FA-4A52827EC8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45AE6A-BB8D-48D2-9C97-20C06792F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F3DF9-9621-4B7A-8CB7-07E34976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F04F3-5730-4DF5-AA85-AFC72BF6D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684D0-7716-4D90-8F7B-F0A419BA1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E288A-4ED4-4281-B314-3EB2C0F06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3FFCD-760F-4F83-B6D9-7910312F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CE835-4ED6-4F4B-AC35-A3AAC0463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96506-9F6E-4B73-89F5-01065226F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C4297-9603-4492-949C-AB2970237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1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95AE-BFAD-4201-9AA5-BC1924D2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46284-4021-4811-9614-B168A5398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67AF1-6F63-4521-A6A1-A8E9FD9ED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BB342-E0C7-4DE8-8710-1932A0841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E110F-6321-45EB-9B55-B436CB350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6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B0E9C-CF0A-4DFD-AFDC-EED8AF9E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A0C78-76EF-46A2-B30B-5FCFAFA24D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8E2FD-2C0C-457E-A118-CDFB4ED6A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AB4B7-DF0C-44C6-8EBF-94C58CCF7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62509-EEC5-4794-A20F-EE5C4368F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2F96F-31FF-4AC6-8701-7E819CC91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68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69548-395C-4719-BEE8-08407FE7E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97123-9D2E-4940-8988-16ED2039E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44308D-68F6-4DD2-B6E0-A26B664CF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AC7806-F823-4C04-AF4F-33AB6E3CE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DC028C-CDD5-4438-9DF6-86A0CA42C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28658-E308-486B-A6E9-BD9282071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2C2F8A-3ECB-419D-B799-049C77BD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255F7-7BF5-46CF-B43C-2A933FB7A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16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A13FF-EABD-4103-B4E4-A1B079CF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01AFC-0B61-4E13-8AF8-964681A44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14F3CD-C89D-4945-97ED-C5D5A4DA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0A85F7-A03B-49D5-B5B8-4C7EBA6E2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00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251A1D-6FA3-4800-ACD7-83F46321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D1BC17-463E-4FF8-B342-AD448CF3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AEF4A-EABE-4D08-A0E7-BFA67D8A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7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14D4-4EAA-4588-8424-4C3C3041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795FF-70F9-46CD-89A2-2305B5D7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9D695-B84C-405C-AFA2-CDAAC6509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1336E-68A9-4FC0-A04E-DF92EE78D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DC8AB-FB23-4BFE-9AE8-6D12E05B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CC9A0-99F9-41F4-957E-B0348804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77AA-7668-4A91-8CE3-F8E80154C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ECC5C-1954-4739-8942-E03B9F46A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5AB64-D2CA-423D-B556-A2721AD64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152CF-F67A-4AEC-88E9-EA13D4B38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55996-CF79-4E7E-A7A4-1CA8708DD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FDED9-3096-4303-9AD4-0A34A92E7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84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A868BD-6F2B-4B0F-B802-4DBB64074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61C70-B9CE-4FCA-9B64-DCCD63252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B767E-DB8F-461F-8E4F-F73A67B50F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D219A-6FFB-46F5-B6D9-DD9C31F1AF8A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E935-32DF-49EE-B8E2-0E251AB18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CBC5B-2398-4550-8E0E-BBEB238896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32F44-0487-43C3-8E4C-3A50ADFB5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72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F4FC-0900-40F3-B795-3A4009F7C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– The Crux of Everything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DE8B4-0763-45CD-9CB0-FF56FAEB9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Affordable, clean, renewable energy is central to, and informs all other sustainable development goals</a:t>
            </a:r>
          </a:p>
          <a:p>
            <a:r>
              <a:rPr lang="en-US" dirty="0"/>
              <a:t>Ohio current power distribution: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995110-5570-419D-BA88-C4FD29C48E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"/>
          <a:stretch/>
        </p:blipFill>
        <p:spPr>
          <a:xfrm>
            <a:off x="6511895" y="2589375"/>
            <a:ext cx="5680105" cy="410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020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3742C-4D65-4B2E-8F5F-04ED54A8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C3734-0F44-4D6D-99F2-4339535C5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transition our energy use from fossil fuels to wind, solar, and other clean energy</a:t>
            </a:r>
          </a:p>
        </p:txBody>
      </p:sp>
    </p:spTree>
    <p:extLst>
      <p:ext uri="{BB962C8B-B14F-4D97-AF65-F5344CB8AC3E}">
        <p14:creationId xmlns:p14="http://schemas.microsoft.com/office/powerpoint/2010/main" val="213533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19251-E31F-4389-B462-BB9C34513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Farms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10A72-EC03-477C-B299-9AAD1B1A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2,000,000 people in the Greater Cleveland Area</a:t>
            </a:r>
          </a:p>
          <a:p>
            <a:r>
              <a:rPr lang="en-US" dirty="0"/>
              <a:t>Requires ~3,500 2MW Turbines</a:t>
            </a:r>
          </a:p>
          <a:p>
            <a:pPr lvl="1"/>
            <a:r>
              <a:rPr lang="en-US" dirty="0"/>
              <a:t>$4 million/turbine</a:t>
            </a:r>
          </a:p>
          <a:p>
            <a:r>
              <a:rPr lang="en-US" dirty="0"/>
              <a:t>$14 billion for all turbines</a:t>
            </a:r>
          </a:p>
          <a:p>
            <a:pPr lvl="1"/>
            <a:r>
              <a:rPr lang="en-US" dirty="0"/>
              <a:t>~$1 billion a year</a:t>
            </a:r>
          </a:p>
          <a:p>
            <a:r>
              <a:rPr lang="en-US" dirty="0"/>
              <a:t>The US currently invests around $14 billion annually in wind energy</a:t>
            </a:r>
          </a:p>
        </p:txBody>
      </p:sp>
    </p:spTree>
    <p:extLst>
      <p:ext uri="{BB962C8B-B14F-4D97-AF65-F5344CB8AC3E}">
        <p14:creationId xmlns:p14="http://schemas.microsoft.com/office/powerpoint/2010/main" val="1388512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4E486-C25F-426F-BD12-12F141D5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8B965-AB6E-498C-BE45-81C2695A8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turbines can be built off-shore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8B4383-E3D3-407B-99E7-D1EFFFB2F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74" y="2453222"/>
            <a:ext cx="3894033" cy="3267060"/>
          </a:xfrm>
          <a:prstGeom prst="rect">
            <a:avLst/>
          </a:prstGeom>
        </p:spPr>
      </p:pic>
      <p:pic>
        <p:nvPicPr>
          <p:cNvPr id="5" name="WindflowGraph">
            <a:hlinkClick r:id="" action="ppaction://media"/>
            <a:extLst>
              <a:ext uri="{FF2B5EF4-FFF2-40B4-BE49-F238E27FC236}">
                <a16:creationId xmlns:a16="http://schemas.microsoft.com/office/drawing/2014/main" id="{84A76F78-ADE8-4551-AE3B-1B8FEA3843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89913" y="2322557"/>
            <a:ext cx="4390287" cy="352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3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8170-F83D-445F-9765-3F92CF051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Energy Production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199EB-E596-4EBA-AA63-F49BF71B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Solar</a:t>
            </a:r>
          </a:p>
          <a:p>
            <a:pPr lvl="1"/>
            <a:r>
              <a:rPr lang="en-US" dirty="0"/>
              <a:t>Inexpensive, and can be placed on may buildings in the city</a:t>
            </a:r>
          </a:p>
          <a:p>
            <a:pPr lvl="1"/>
            <a:r>
              <a:rPr lang="en-US" dirty="0"/>
              <a:t>We don’t have the best weather and sunlight amounts in Cleveland</a:t>
            </a:r>
          </a:p>
          <a:p>
            <a:r>
              <a:rPr lang="en-US" dirty="0"/>
              <a:t>Nuclear</a:t>
            </a:r>
          </a:p>
          <a:p>
            <a:pPr lvl="1"/>
            <a:r>
              <a:rPr lang="en-US" dirty="0"/>
              <a:t>A huge amount of power available</a:t>
            </a:r>
          </a:p>
          <a:p>
            <a:pPr lvl="1"/>
            <a:r>
              <a:rPr lang="en-US" dirty="0"/>
              <a:t>No one wants one in their backyard</a:t>
            </a:r>
          </a:p>
          <a:p>
            <a:pPr lvl="2"/>
            <a:r>
              <a:rPr lang="en-US" dirty="0"/>
              <a:t>Dangerous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90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0E2BF-7290-4FDE-992B-F03CDDEC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22506-A3E8-4271-936F-3117A8377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same time as we get new technology, we need to build up a smart grid that can handle the distribution of intermittent power</a:t>
            </a:r>
          </a:p>
          <a:p>
            <a:pPr lvl="1"/>
            <a:r>
              <a:rPr lang="en-US" dirty="0"/>
              <a:t>This includes power storage</a:t>
            </a:r>
          </a:p>
          <a:p>
            <a:pPr lvl="2"/>
            <a:r>
              <a:rPr lang="en-US" dirty="0"/>
              <a:t>Batteries, pumped water,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81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179</Words>
  <Application>Microsoft Office PowerPoint</Application>
  <PresentationFormat>Widescreen</PresentationFormat>
  <Paragraphs>26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Energy – The Crux of Everything</vt:lpstr>
      <vt:lpstr>Transition</vt:lpstr>
      <vt:lpstr>Wind Farms</vt:lpstr>
      <vt:lpstr>Wind Location</vt:lpstr>
      <vt:lpstr>Supplemental Energy Production</vt:lpstr>
      <vt:lpstr>Smart Grid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 Farms</dc:title>
  <dc:creator>Ilya Malinskiy</dc:creator>
  <cp:lastModifiedBy>Ilya Malinskiy</cp:lastModifiedBy>
  <cp:revision>6</cp:revision>
  <dcterms:created xsi:type="dcterms:W3CDTF">2017-04-30T00:21:39Z</dcterms:created>
  <dcterms:modified xsi:type="dcterms:W3CDTF">2017-04-30T01:01:40Z</dcterms:modified>
</cp:coreProperties>
</file>

<file path=docProps/thumbnail.jpeg>
</file>